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arov, Daniil" userId="16026df8-ece9-4cfc-8564-57c2169aaedf" providerId="ADAL" clId="{AF91D941-13C1-522D-8618-229F273E7BC9}"/>
    <pc:docChg chg="modSld">
      <pc:chgData name="Azarov, Daniil" userId="16026df8-ece9-4cfc-8564-57c2169aaedf" providerId="ADAL" clId="{AF91D941-13C1-522D-8618-229F273E7BC9}" dt="2025-11-05T22:55:25.713" v="37" actId="1076"/>
      <pc:docMkLst>
        <pc:docMk/>
      </pc:docMkLst>
      <pc:sldChg chg="modSp mod">
        <pc:chgData name="Azarov, Daniil" userId="16026df8-ece9-4cfc-8564-57c2169aaedf" providerId="ADAL" clId="{AF91D941-13C1-522D-8618-229F273E7BC9}" dt="2025-11-05T22:48:15.134" v="23" actId="1076"/>
        <pc:sldMkLst>
          <pc:docMk/>
          <pc:sldMk cId="4122494489" sldId="259"/>
        </pc:sldMkLst>
        <pc:picChg chg="mod">
          <ac:chgData name="Azarov, Daniil" userId="16026df8-ece9-4cfc-8564-57c2169aaedf" providerId="ADAL" clId="{AF91D941-13C1-522D-8618-229F273E7BC9}" dt="2025-11-05T20:57:03.145" v="4" actId="1076"/>
          <ac:picMkLst>
            <pc:docMk/>
            <pc:sldMk cId="4122494489" sldId="259"/>
            <ac:picMk id="2" creationId="{36C5F122-7059-C54E-9922-ADDF754F7175}"/>
          </ac:picMkLst>
        </pc:picChg>
        <pc:picChg chg="mod">
          <ac:chgData name="Azarov, Daniil" userId="16026df8-ece9-4cfc-8564-57c2169aaedf" providerId="ADAL" clId="{AF91D941-13C1-522D-8618-229F273E7BC9}" dt="2025-11-05T22:41:54.657" v="14" actId="1076"/>
          <ac:picMkLst>
            <pc:docMk/>
            <pc:sldMk cId="4122494489" sldId="259"/>
            <ac:picMk id="3" creationId="{C270E764-B2CC-2BA4-0946-6321B53F4DCC}"/>
          </ac:picMkLst>
        </pc:picChg>
        <pc:picChg chg="mod">
          <ac:chgData name="Azarov, Daniil" userId="16026df8-ece9-4cfc-8564-57c2169aaedf" providerId="ADAL" clId="{AF91D941-13C1-522D-8618-229F273E7BC9}" dt="2025-11-05T22:46:21.787" v="18" actId="1076"/>
          <ac:picMkLst>
            <pc:docMk/>
            <pc:sldMk cId="4122494489" sldId="259"/>
            <ac:picMk id="4" creationId="{584C25D5-BC6F-E0D4-4538-D0F26848AF96}"/>
          </ac:picMkLst>
        </pc:picChg>
        <pc:picChg chg="mod">
          <ac:chgData name="Azarov, Daniil" userId="16026df8-ece9-4cfc-8564-57c2169aaedf" providerId="ADAL" clId="{AF91D941-13C1-522D-8618-229F273E7BC9}" dt="2025-11-05T22:41:34.821" v="9" actId="1076"/>
          <ac:picMkLst>
            <pc:docMk/>
            <pc:sldMk cId="4122494489" sldId="259"/>
            <ac:picMk id="5" creationId="{F200B1C6-8765-3B45-901E-B6CC18BF2B6F}"/>
          </ac:picMkLst>
        </pc:picChg>
        <pc:picChg chg="mod">
          <ac:chgData name="Azarov, Daniil" userId="16026df8-ece9-4cfc-8564-57c2169aaedf" providerId="ADAL" clId="{AF91D941-13C1-522D-8618-229F273E7BC9}" dt="2025-11-05T22:46:48.434" v="21" actId="1076"/>
          <ac:picMkLst>
            <pc:docMk/>
            <pc:sldMk cId="4122494489" sldId="259"/>
            <ac:picMk id="6" creationId="{750FC278-1327-871A-4264-FE18F94DA4B4}"/>
          </ac:picMkLst>
        </pc:picChg>
        <pc:picChg chg="mod">
          <ac:chgData name="Azarov, Daniil" userId="16026df8-ece9-4cfc-8564-57c2169aaedf" providerId="ADAL" clId="{AF91D941-13C1-522D-8618-229F273E7BC9}" dt="2025-11-05T22:43:38.106" v="16" actId="1076"/>
          <ac:picMkLst>
            <pc:docMk/>
            <pc:sldMk cId="4122494489" sldId="259"/>
            <ac:picMk id="7" creationId="{2632D694-0BC1-4740-A389-031844D1592D}"/>
          </ac:picMkLst>
        </pc:picChg>
        <pc:picChg chg="mod">
          <ac:chgData name="Azarov, Daniil" userId="16026df8-ece9-4cfc-8564-57c2169aaedf" providerId="ADAL" clId="{AF91D941-13C1-522D-8618-229F273E7BC9}" dt="2025-11-05T22:44:26.807" v="17" actId="1076"/>
          <ac:picMkLst>
            <pc:docMk/>
            <pc:sldMk cId="4122494489" sldId="259"/>
            <ac:picMk id="9" creationId="{2643DF0C-09A3-36B5-C14D-7E200F3A53DD}"/>
          </ac:picMkLst>
        </pc:picChg>
        <pc:picChg chg="mod">
          <ac:chgData name="Azarov, Daniil" userId="16026df8-ece9-4cfc-8564-57c2169aaedf" providerId="ADAL" clId="{AF91D941-13C1-522D-8618-229F273E7BC9}" dt="2025-11-05T22:42:55.405" v="15" actId="1076"/>
          <ac:picMkLst>
            <pc:docMk/>
            <pc:sldMk cId="4122494489" sldId="259"/>
            <ac:picMk id="10" creationId="{E0D2F3B7-7A11-0374-E338-CCED93497EFA}"/>
          </ac:picMkLst>
        </pc:picChg>
        <pc:picChg chg="mod">
          <ac:chgData name="Azarov, Daniil" userId="16026df8-ece9-4cfc-8564-57c2169aaedf" providerId="ADAL" clId="{AF91D941-13C1-522D-8618-229F273E7BC9}" dt="2025-11-05T20:55:44.264" v="1" actId="1076"/>
          <ac:picMkLst>
            <pc:docMk/>
            <pc:sldMk cId="4122494489" sldId="259"/>
            <ac:picMk id="11" creationId="{0BF7A4C5-5974-0F9A-49EA-FE76D3F527A1}"/>
          </ac:picMkLst>
        </pc:picChg>
        <pc:picChg chg="mod">
          <ac:chgData name="Azarov, Daniil" userId="16026df8-ece9-4cfc-8564-57c2169aaedf" providerId="ADAL" clId="{AF91D941-13C1-522D-8618-229F273E7BC9}" dt="2025-11-05T22:48:15.134" v="23" actId="1076"/>
          <ac:picMkLst>
            <pc:docMk/>
            <pc:sldMk cId="4122494489" sldId="259"/>
            <ac:picMk id="12" creationId="{441A9B2A-05BB-47D1-59B4-03E35A6F2885}"/>
          </ac:picMkLst>
        </pc:picChg>
      </pc:sldChg>
      <pc:sldChg chg="modSp mod">
        <pc:chgData name="Azarov, Daniil" userId="16026df8-ece9-4cfc-8564-57c2169aaedf" providerId="ADAL" clId="{AF91D941-13C1-522D-8618-229F273E7BC9}" dt="2025-11-05T22:55:25.713" v="37" actId="1076"/>
        <pc:sldMkLst>
          <pc:docMk/>
          <pc:sldMk cId="3465824283" sldId="260"/>
        </pc:sldMkLst>
        <pc:picChg chg="mod">
          <ac:chgData name="Azarov, Daniil" userId="16026df8-ece9-4cfc-8564-57c2169aaedf" providerId="ADAL" clId="{AF91D941-13C1-522D-8618-229F273E7BC9}" dt="2025-11-05T22:55:25.713" v="37" actId="1076"/>
          <ac:picMkLst>
            <pc:docMk/>
            <pc:sldMk cId="3465824283" sldId="260"/>
            <ac:picMk id="3" creationId="{B5F805A7-06BC-9665-D39E-696B3834CF99}"/>
          </ac:picMkLst>
        </pc:picChg>
        <pc:picChg chg="mod">
          <ac:chgData name="Azarov, Daniil" userId="16026df8-ece9-4cfc-8564-57c2169aaedf" providerId="ADAL" clId="{AF91D941-13C1-522D-8618-229F273E7BC9}" dt="2025-11-05T20:58:36.227" v="8" actId="1076"/>
          <ac:picMkLst>
            <pc:docMk/>
            <pc:sldMk cId="3465824283" sldId="260"/>
            <ac:picMk id="4" creationId="{10FFD524-356F-1C9D-EED8-7110B51B4F7F}"/>
          </ac:picMkLst>
        </pc:picChg>
        <pc:picChg chg="mod">
          <ac:chgData name="Azarov, Daniil" userId="16026df8-ece9-4cfc-8564-57c2169aaedf" providerId="ADAL" clId="{AF91D941-13C1-522D-8618-229F273E7BC9}" dt="2025-11-05T22:52:36.139" v="32" actId="1076"/>
          <ac:picMkLst>
            <pc:docMk/>
            <pc:sldMk cId="3465824283" sldId="260"/>
            <ac:picMk id="5" creationId="{BFFB1AD2-84D6-1A00-3CA5-2D1996B74836}"/>
          </ac:picMkLst>
        </pc:picChg>
        <pc:picChg chg="mod">
          <ac:chgData name="Azarov, Daniil" userId="16026df8-ece9-4cfc-8564-57c2169aaedf" providerId="ADAL" clId="{AF91D941-13C1-522D-8618-229F273E7BC9}" dt="2025-11-05T22:51:14.152" v="31" actId="1076"/>
          <ac:picMkLst>
            <pc:docMk/>
            <pc:sldMk cId="3465824283" sldId="260"/>
            <ac:picMk id="6" creationId="{68034F9E-D6FB-60B9-49D3-4CA35912042D}"/>
          </ac:picMkLst>
        </pc:picChg>
        <pc:picChg chg="mod">
          <ac:chgData name="Azarov, Daniil" userId="16026df8-ece9-4cfc-8564-57c2169aaedf" providerId="ADAL" clId="{AF91D941-13C1-522D-8618-229F273E7BC9}" dt="2025-11-05T22:50:17.692" v="30" actId="1076"/>
          <ac:picMkLst>
            <pc:docMk/>
            <pc:sldMk cId="3465824283" sldId="260"/>
            <ac:picMk id="7" creationId="{5980F486-AC3F-4C5B-1D03-85BC2566E20B}"/>
          </ac:picMkLst>
        </pc:picChg>
        <pc:picChg chg="mod">
          <ac:chgData name="Azarov, Daniil" userId="16026df8-ece9-4cfc-8564-57c2169aaedf" providerId="ADAL" clId="{AF91D941-13C1-522D-8618-229F273E7BC9}" dt="2025-11-05T22:53:32.370" v="33" actId="1076"/>
          <ac:picMkLst>
            <pc:docMk/>
            <pc:sldMk cId="3465824283" sldId="260"/>
            <ac:picMk id="8" creationId="{E3FC5FAE-1F64-E15E-3080-64F484E06291}"/>
          </ac:picMkLst>
        </pc:picChg>
        <pc:picChg chg="mod">
          <ac:chgData name="Azarov, Daniil" userId="16026df8-ece9-4cfc-8564-57c2169aaedf" providerId="ADAL" clId="{AF91D941-13C1-522D-8618-229F273E7BC9}" dt="2025-11-05T22:54:05.519" v="35" actId="1076"/>
          <ac:picMkLst>
            <pc:docMk/>
            <pc:sldMk cId="3465824283" sldId="260"/>
            <ac:picMk id="9" creationId="{719AE96E-4549-0FAF-F9D1-6D6ABBA11995}"/>
          </ac:picMkLst>
        </pc:picChg>
        <pc:picChg chg="mod">
          <ac:chgData name="Azarov, Daniil" userId="16026df8-ece9-4cfc-8564-57c2169aaedf" providerId="ADAL" clId="{AF91D941-13C1-522D-8618-229F273E7BC9}" dt="2025-11-05T20:58:24.642" v="7" actId="1076"/>
          <ac:picMkLst>
            <pc:docMk/>
            <pc:sldMk cId="3465824283" sldId="260"/>
            <ac:picMk id="10" creationId="{5ACD4E65-1529-0361-CE66-B47B353D895E}"/>
          </ac:picMkLst>
        </pc:picChg>
        <pc:picChg chg="mod">
          <ac:chgData name="Azarov, Daniil" userId="16026df8-ece9-4cfc-8564-57c2169aaedf" providerId="ADAL" clId="{AF91D941-13C1-522D-8618-229F273E7BC9}" dt="2025-11-05T22:54:54.093" v="36" actId="1076"/>
          <ac:picMkLst>
            <pc:docMk/>
            <pc:sldMk cId="3465824283" sldId="260"/>
            <ac:picMk id="11" creationId="{7427B433-8C81-7E1B-F1B3-2181B4C0E94A}"/>
          </ac:picMkLst>
        </pc:picChg>
      </pc:sldChg>
    </pc:docChg>
  </pc:docChgLst>
  <pc:docChgLst>
    <pc:chgData name="Nosofsky, Robert M." userId="a8db6619-162b-467a-a72f-ba045fd377f3" providerId="ADAL" clId="{F8F981A3-0E62-4F9D-ADB0-5B373DB1E809}"/>
    <pc:docChg chg="custSel addSld modSld">
      <pc:chgData name="Nosofsky, Robert M." userId="a8db6619-162b-467a-a72f-ba045fd377f3" providerId="ADAL" clId="{F8F981A3-0E62-4F9D-ADB0-5B373DB1E809}" dt="2025-11-01T18:03:35.356" v="137" actId="20577"/>
      <pc:docMkLst>
        <pc:docMk/>
      </pc:docMkLst>
      <pc:sldChg chg="modSp mod">
        <pc:chgData name="Nosofsky, Robert M." userId="a8db6619-162b-467a-a72f-ba045fd377f3" providerId="ADAL" clId="{F8F981A3-0E62-4F9D-ADB0-5B373DB1E809}" dt="2025-11-01T18:03:35.356" v="137" actId="20577"/>
        <pc:sldMkLst>
          <pc:docMk/>
          <pc:sldMk cId="4098965533" sldId="256"/>
        </pc:sldMkLst>
        <pc:spChg chg="mod">
          <ac:chgData name="Nosofsky, Robert M." userId="a8db6619-162b-467a-a72f-ba045fd377f3" providerId="ADAL" clId="{F8F981A3-0E62-4F9D-ADB0-5B373DB1E809}" dt="2025-11-01T18:03:35.356" v="137" actId="20577"/>
          <ac:spMkLst>
            <pc:docMk/>
            <pc:sldMk cId="4098965533" sldId="256"/>
            <ac:spMk id="2" creationId="{697DB274-4645-5694-A464-2740FB42D895}"/>
          </ac:spMkLst>
        </pc:spChg>
      </pc:sldChg>
      <pc:sldChg chg="addSp modSp new mod">
        <pc:chgData name="Nosofsky, Robert M." userId="a8db6619-162b-467a-a72f-ba045fd377f3" providerId="ADAL" clId="{F8F981A3-0E62-4F9D-ADB0-5B373DB1E809}" dt="2025-11-01T18:03:03.106" v="102" actId="1076"/>
        <pc:sldMkLst>
          <pc:docMk/>
          <pc:sldMk cId="2878378383" sldId="258"/>
        </pc:sldMkLst>
        <pc:picChg chg="add mod">
          <ac:chgData name="Nosofsky, Robert M." userId="a8db6619-162b-467a-a72f-ba045fd377f3" providerId="ADAL" clId="{F8F981A3-0E62-4F9D-ADB0-5B373DB1E809}" dt="2025-11-01T17:50:41.686" v="5" actId="1076"/>
          <ac:picMkLst>
            <pc:docMk/>
            <pc:sldMk cId="2878378383" sldId="258"/>
            <ac:picMk id="3" creationId="{FC926C96-5AD5-3E0A-0B09-A303BCB3AB87}"/>
          </ac:picMkLst>
        </pc:picChg>
        <pc:picChg chg="add mod">
          <ac:chgData name="Nosofsky, Robert M." userId="a8db6619-162b-467a-a72f-ba045fd377f3" providerId="ADAL" clId="{F8F981A3-0E62-4F9D-ADB0-5B373DB1E809}" dt="2025-11-01T17:51:09.558" v="10" actId="1076"/>
          <ac:picMkLst>
            <pc:docMk/>
            <pc:sldMk cId="2878378383" sldId="258"/>
            <ac:picMk id="5" creationId="{D4E0D4F5-2C5F-38A6-464C-A50B69FC26E4}"/>
          </ac:picMkLst>
        </pc:picChg>
        <pc:picChg chg="add mod">
          <ac:chgData name="Nosofsky, Robert M." userId="a8db6619-162b-467a-a72f-ba045fd377f3" providerId="ADAL" clId="{F8F981A3-0E62-4F9D-ADB0-5B373DB1E809}" dt="2025-11-01T17:51:35.589" v="15" actId="1076"/>
          <ac:picMkLst>
            <pc:docMk/>
            <pc:sldMk cId="2878378383" sldId="258"/>
            <ac:picMk id="7" creationId="{D5AE1F9D-7B00-AFF3-DE16-BA9C81992A2B}"/>
          </ac:picMkLst>
        </pc:picChg>
        <pc:picChg chg="add mod">
          <ac:chgData name="Nosofsky, Robert M." userId="a8db6619-162b-467a-a72f-ba045fd377f3" providerId="ADAL" clId="{F8F981A3-0E62-4F9D-ADB0-5B373DB1E809}" dt="2025-11-01T17:52:15.519" v="20" actId="1076"/>
          <ac:picMkLst>
            <pc:docMk/>
            <pc:sldMk cId="2878378383" sldId="258"/>
            <ac:picMk id="9" creationId="{D440FB33-BAF3-51EA-CE7B-9975A7626A46}"/>
          </ac:picMkLst>
        </pc:picChg>
        <pc:picChg chg="add mod">
          <ac:chgData name="Nosofsky, Robert M." userId="a8db6619-162b-467a-a72f-ba045fd377f3" providerId="ADAL" clId="{F8F981A3-0E62-4F9D-ADB0-5B373DB1E809}" dt="2025-11-01T17:52:55.487" v="25" actId="1076"/>
          <ac:picMkLst>
            <pc:docMk/>
            <pc:sldMk cId="2878378383" sldId="258"/>
            <ac:picMk id="11" creationId="{994C1659-FFD6-AF68-0894-DE052D0E16F8}"/>
          </ac:picMkLst>
        </pc:picChg>
        <pc:picChg chg="add mod">
          <ac:chgData name="Nosofsky, Robert M." userId="a8db6619-162b-467a-a72f-ba045fd377f3" providerId="ADAL" clId="{F8F981A3-0E62-4F9D-ADB0-5B373DB1E809}" dt="2025-11-01T17:53:23.678" v="30" actId="1076"/>
          <ac:picMkLst>
            <pc:docMk/>
            <pc:sldMk cId="2878378383" sldId="258"/>
            <ac:picMk id="13" creationId="{9305DA4C-7BFE-DB4D-C15F-1E2268DE968E}"/>
          </ac:picMkLst>
        </pc:picChg>
        <pc:picChg chg="add mod">
          <ac:chgData name="Nosofsky, Robert M." userId="a8db6619-162b-467a-a72f-ba045fd377f3" providerId="ADAL" clId="{F8F981A3-0E62-4F9D-ADB0-5B373DB1E809}" dt="2025-11-01T17:54:11.240" v="37" actId="1076"/>
          <ac:picMkLst>
            <pc:docMk/>
            <pc:sldMk cId="2878378383" sldId="258"/>
            <ac:picMk id="15" creationId="{7E0FF171-E975-416E-1E72-2D191567ED06}"/>
          </ac:picMkLst>
        </pc:picChg>
        <pc:picChg chg="add mod">
          <ac:chgData name="Nosofsky, Robert M." userId="a8db6619-162b-467a-a72f-ba045fd377f3" providerId="ADAL" clId="{F8F981A3-0E62-4F9D-ADB0-5B373DB1E809}" dt="2025-11-01T17:54:41.808" v="42" actId="1076"/>
          <ac:picMkLst>
            <pc:docMk/>
            <pc:sldMk cId="2878378383" sldId="258"/>
            <ac:picMk id="17" creationId="{F3D3B446-F545-3A51-BBB0-5F7FEB94A28F}"/>
          </ac:picMkLst>
        </pc:picChg>
        <pc:picChg chg="add mod">
          <ac:chgData name="Nosofsky, Robert M." userId="a8db6619-162b-467a-a72f-ba045fd377f3" providerId="ADAL" clId="{F8F981A3-0E62-4F9D-ADB0-5B373DB1E809}" dt="2025-11-01T17:55:20.432" v="47" actId="1076"/>
          <ac:picMkLst>
            <pc:docMk/>
            <pc:sldMk cId="2878378383" sldId="258"/>
            <ac:picMk id="19" creationId="{51AE37A8-013E-DC92-8FA1-78D57971678C}"/>
          </ac:picMkLst>
        </pc:picChg>
        <pc:picChg chg="add mod">
          <ac:chgData name="Nosofsky, Robert M." userId="a8db6619-162b-467a-a72f-ba045fd377f3" providerId="ADAL" clId="{F8F981A3-0E62-4F9D-ADB0-5B373DB1E809}" dt="2025-11-01T17:55:47.840" v="51" actId="1076"/>
          <ac:picMkLst>
            <pc:docMk/>
            <pc:sldMk cId="2878378383" sldId="258"/>
            <ac:picMk id="21" creationId="{3607E0C5-4896-319D-A5E4-97BDE0FE9082}"/>
          </ac:picMkLst>
        </pc:picChg>
        <pc:picChg chg="add mod">
          <ac:chgData name="Nosofsky, Robert M." userId="a8db6619-162b-467a-a72f-ba045fd377f3" providerId="ADAL" clId="{F8F981A3-0E62-4F9D-ADB0-5B373DB1E809}" dt="2025-11-01T17:56:17.447" v="56" actId="1076"/>
          <ac:picMkLst>
            <pc:docMk/>
            <pc:sldMk cId="2878378383" sldId="258"/>
            <ac:picMk id="23" creationId="{97FED7C6-B500-BF65-DC64-D1533022B0C5}"/>
          </ac:picMkLst>
        </pc:picChg>
        <pc:picChg chg="add mod">
          <ac:chgData name="Nosofsky, Robert M." userId="a8db6619-162b-467a-a72f-ba045fd377f3" providerId="ADAL" clId="{F8F981A3-0E62-4F9D-ADB0-5B373DB1E809}" dt="2025-11-01T17:56:51.231" v="61" actId="1076"/>
          <ac:picMkLst>
            <pc:docMk/>
            <pc:sldMk cId="2878378383" sldId="258"/>
            <ac:picMk id="25" creationId="{D8B9D0C9-DFC3-CC6D-0367-3C7F44295CB0}"/>
          </ac:picMkLst>
        </pc:picChg>
        <pc:picChg chg="add mod">
          <ac:chgData name="Nosofsky, Robert M." userId="a8db6619-162b-467a-a72f-ba045fd377f3" providerId="ADAL" clId="{F8F981A3-0E62-4F9D-ADB0-5B373DB1E809}" dt="2025-11-01T17:57:24.319" v="66" actId="1076"/>
          <ac:picMkLst>
            <pc:docMk/>
            <pc:sldMk cId="2878378383" sldId="258"/>
            <ac:picMk id="27" creationId="{8D42B14E-95FC-4E3E-3956-93563A93F677}"/>
          </ac:picMkLst>
        </pc:picChg>
        <pc:picChg chg="add mod">
          <ac:chgData name="Nosofsky, Robert M." userId="a8db6619-162b-467a-a72f-ba045fd377f3" providerId="ADAL" clId="{F8F981A3-0E62-4F9D-ADB0-5B373DB1E809}" dt="2025-11-01T17:58:07.424" v="72" actId="14100"/>
          <ac:picMkLst>
            <pc:docMk/>
            <pc:sldMk cId="2878378383" sldId="258"/>
            <ac:picMk id="29" creationId="{F97F73FD-DE01-B2A4-EC08-D989E545AABB}"/>
          </ac:picMkLst>
        </pc:picChg>
        <pc:picChg chg="add mod">
          <ac:chgData name="Nosofsky, Robert M." userId="a8db6619-162b-467a-a72f-ba045fd377f3" providerId="ADAL" clId="{F8F981A3-0E62-4F9D-ADB0-5B373DB1E809}" dt="2025-11-01T17:58:42.416" v="77" actId="1076"/>
          <ac:picMkLst>
            <pc:docMk/>
            <pc:sldMk cId="2878378383" sldId="258"/>
            <ac:picMk id="31" creationId="{1190023F-EC9E-8991-E7EC-D04E2B0D7C67}"/>
          </ac:picMkLst>
        </pc:picChg>
        <pc:picChg chg="add mod">
          <ac:chgData name="Nosofsky, Robert M." userId="a8db6619-162b-467a-a72f-ba045fd377f3" providerId="ADAL" clId="{F8F981A3-0E62-4F9D-ADB0-5B373DB1E809}" dt="2025-11-01T17:59:28.464" v="82" actId="1076"/>
          <ac:picMkLst>
            <pc:docMk/>
            <pc:sldMk cId="2878378383" sldId="258"/>
            <ac:picMk id="33" creationId="{D6C18979-2548-34A2-DFE4-0B554229CAFB}"/>
          </ac:picMkLst>
        </pc:picChg>
        <pc:picChg chg="add mod">
          <ac:chgData name="Nosofsky, Robert M." userId="a8db6619-162b-467a-a72f-ba045fd377f3" providerId="ADAL" clId="{F8F981A3-0E62-4F9D-ADB0-5B373DB1E809}" dt="2025-11-01T18:00:37.937" v="87" actId="1076"/>
          <ac:picMkLst>
            <pc:docMk/>
            <pc:sldMk cId="2878378383" sldId="258"/>
            <ac:picMk id="35" creationId="{96A97ADD-AAA1-92F3-5963-F545EC1820E7}"/>
          </ac:picMkLst>
        </pc:picChg>
        <pc:picChg chg="add mod">
          <ac:chgData name="Nosofsky, Robert M." userId="a8db6619-162b-467a-a72f-ba045fd377f3" providerId="ADAL" clId="{F8F981A3-0E62-4F9D-ADB0-5B373DB1E809}" dt="2025-11-01T18:01:22.977" v="92" actId="1076"/>
          <ac:picMkLst>
            <pc:docMk/>
            <pc:sldMk cId="2878378383" sldId="258"/>
            <ac:picMk id="37" creationId="{E2282AF6-608F-EC03-DD34-DB0BD14FB14B}"/>
          </ac:picMkLst>
        </pc:picChg>
        <pc:picChg chg="add mod">
          <ac:chgData name="Nosofsky, Robert M." userId="a8db6619-162b-467a-a72f-ba045fd377f3" providerId="ADAL" clId="{F8F981A3-0E62-4F9D-ADB0-5B373DB1E809}" dt="2025-11-01T18:02:12.330" v="97" actId="1076"/>
          <ac:picMkLst>
            <pc:docMk/>
            <pc:sldMk cId="2878378383" sldId="258"/>
            <ac:picMk id="39" creationId="{A6422587-CC3C-A1C0-8189-F187BB84BE05}"/>
          </ac:picMkLst>
        </pc:picChg>
        <pc:picChg chg="add mod">
          <ac:chgData name="Nosofsky, Robert M." userId="a8db6619-162b-467a-a72f-ba045fd377f3" providerId="ADAL" clId="{F8F981A3-0E62-4F9D-ADB0-5B373DB1E809}" dt="2025-11-01T18:03:03.106" v="102" actId="1076"/>
          <ac:picMkLst>
            <pc:docMk/>
            <pc:sldMk cId="2878378383" sldId="258"/>
            <ac:picMk id="41" creationId="{8AEE1636-9C6F-B866-E6C4-C84F54D1C3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06BB-8633-A57B-A5E2-6DF57135F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DD487-B4CF-8ADD-78E3-9A6DCC65C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2C878-7078-EE7E-32BA-F5B7C226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AC8FD-D984-EAA9-A284-1DEB3A19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8A78-D0B6-29BE-2B01-0014574A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3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C329-8FDA-F3A6-4074-54463E54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7228E-11DD-7E36-FA72-C88EEF776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849D-314B-BE11-1164-00B9C39B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2523-DB6C-72E3-4C44-F3BD780B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1DCDD-575B-689B-3316-F9CA929B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0B160-0CEC-897B-C4CD-B3AE2D958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9C883-6E93-B194-418A-75DC66B35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9FBBE-1FE4-1A6D-2C03-DF512C6E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7C685-3156-6CAB-55B1-F7FF014F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C387E-738D-152B-CBE5-7AFB1452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C9DC-61D7-B1B7-8744-BE58F6C8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4EDE-5691-AEDF-2522-3FC57AB9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0EF1-239D-7476-9EED-B5D59BB9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5501D-9754-6542-FBBE-05D45AF2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F6F91-4288-8FC2-018F-75129E63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7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CBFD-E701-2683-6071-6BEC3AC6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51F21-1FEC-9F8F-5638-64626AA4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73BA-9DE2-7FAA-D2D2-FA45B1DA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CCFE-C9D8-9D75-9E1A-FD17F6E9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0767-93E5-F4D4-3428-4E7EF208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9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64A7-ACDC-E34D-289F-9AC916FB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6D9AC-917A-BD89-2578-908611E9D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801FF-FDDB-BBA9-2059-A41D6AEE5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B6743-F302-D27C-5763-F5CEF29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DF7A5-7E62-E2FD-BFBE-321D5333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7AB0A-83CC-3574-6A0B-AAAE3985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B46C-38C1-5350-6E41-931A049A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0912-5E12-BF42-5D7B-1057832B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9BFB4-3EFF-1DE3-ABBD-7FD0BE2C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F2B9B-17C7-7FA4-A496-9B59B14AA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896C8-0304-C788-A770-AE53A5B54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1745C-4D8E-9B0E-5E1C-009CD9BA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7F7C2-7785-B9A2-1547-BC331045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A2282-0B76-82A4-3F9D-D89355AB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254F-1134-4044-AE2B-1B81EE14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3967-885D-6DBA-AA28-3430EDC6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2385B-D669-EA0C-EAA8-912F2A42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46B3B-6DD3-BE52-3FDE-E64C7B19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7763D-4F2A-337A-DABC-B8F4AB52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FA8DE-F5E7-0317-3E55-0D30AC44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F88E-B366-6B49-F01E-931E9E92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878E-5234-B49E-8ECA-6DAE8A54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57F8-1AC7-7283-EE2E-F623B3EC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FBCEF-65F4-B4DF-D141-57F03FF7B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19CAE-1033-DA7C-8674-78123CA2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27E4-2DE8-A048-3ED4-B5B822EE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C3E77-95C1-FF50-0499-3C3E0AF4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7B84-2DEF-534E-FE0F-65BBC3B7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E063B-35D9-6FDD-BF05-45188B921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DDCE0-855A-3B2B-16A8-57248D6F6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24D92-A79F-E962-2566-74B650BE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2CFB3-2ADD-5B2E-BD68-EFD5AE2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D4D04-A088-3171-5BA7-94C156EC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8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79186-65C8-F1B1-14FE-83992F55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07D7-08DA-1578-72D0-A01EF11C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3E855-BDB3-6D85-C064-CCEC5C4E1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91FB4-A3E5-4609-928A-927545BA8C7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70ED5-EA12-5439-E933-6B40090BD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D9DB-5475-7A66-EF1B-CC5F5414A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2AA55-1D3C-4DB0-917C-8F03D4D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B274-4645-5694-A464-2740FB42D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40 distinctive rocks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3FE19-1D7C-444D-25AA-8D1930845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6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ock&#10;&#10;AI-generated content may be incorrect.">
            <a:extLst>
              <a:ext uri="{FF2B5EF4-FFF2-40B4-BE49-F238E27FC236}">
                <a16:creationId xmlns:a16="http://schemas.microsoft.com/office/drawing/2014/main" id="{1C5877FD-4935-44F5-2419-5EB9A5CF9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1" y="122960"/>
            <a:ext cx="2326104" cy="1657349"/>
          </a:xfrm>
          <a:prstGeom prst="rect">
            <a:avLst/>
          </a:prstGeom>
        </p:spPr>
      </p:pic>
      <p:pic>
        <p:nvPicPr>
          <p:cNvPr id="5" name="Picture 4" descr="A black and orange rock&#10;&#10;AI-generated content may be incorrect.">
            <a:extLst>
              <a:ext uri="{FF2B5EF4-FFF2-40B4-BE49-F238E27FC236}">
                <a16:creationId xmlns:a16="http://schemas.microsoft.com/office/drawing/2014/main" id="{2B498316-0414-1B67-EC95-66C0D9D1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64" y="64096"/>
            <a:ext cx="2326105" cy="1977189"/>
          </a:xfrm>
          <a:prstGeom prst="rect">
            <a:avLst/>
          </a:prstGeom>
        </p:spPr>
      </p:pic>
      <p:pic>
        <p:nvPicPr>
          <p:cNvPr id="7" name="Picture 6" descr="A close-up of a rock&#10;&#10;AI-generated content may be incorrect.">
            <a:extLst>
              <a:ext uri="{FF2B5EF4-FFF2-40B4-BE49-F238E27FC236}">
                <a16:creationId xmlns:a16="http://schemas.microsoft.com/office/drawing/2014/main" id="{1BF3C123-5760-91F4-8D16-E4628AA2A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72" y="-3443"/>
            <a:ext cx="2438405" cy="2112268"/>
          </a:xfrm>
          <a:prstGeom prst="rect">
            <a:avLst/>
          </a:prstGeom>
        </p:spPr>
      </p:pic>
      <p:pic>
        <p:nvPicPr>
          <p:cNvPr id="9" name="Picture 8" descr="A close up of a rock&#10;&#10;AI-generated content may be incorrect.">
            <a:extLst>
              <a:ext uri="{FF2B5EF4-FFF2-40B4-BE49-F238E27FC236}">
                <a16:creationId xmlns:a16="http://schemas.microsoft.com/office/drawing/2014/main" id="{0868C25B-9268-D471-D2AF-F6BD33447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06" y="293798"/>
            <a:ext cx="2869608" cy="1815027"/>
          </a:xfrm>
          <a:prstGeom prst="rect">
            <a:avLst/>
          </a:prstGeom>
        </p:spPr>
      </p:pic>
      <p:pic>
        <p:nvPicPr>
          <p:cNvPr id="11" name="Picture 10" descr="A close-up of a green and white rock&#10;&#10;AI-generated content may be incorrect.">
            <a:extLst>
              <a:ext uri="{FF2B5EF4-FFF2-40B4-BE49-F238E27FC236}">
                <a16:creationId xmlns:a16="http://schemas.microsoft.com/office/drawing/2014/main" id="{EACEE840-CECA-9984-D865-1AA657E66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608" y="371869"/>
            <a:ext cx="2708539" cy="1408440"/>
          </a:xfrm>
          <a:prstGeom prst="rect">
            <a:avLst/>
          </a:prstGeom>
        </p:spPr>
      </p:pic>
      <p:pic>
        <p:nvPicPr>
          <p:cNvPr id="13" name="Picture 12" descr="A close up of a rock&#10;&#10;AI-generated content may be incorrect.">
            <a:extLst>
              <a:ext uri="{FF2B5EF4-FFF2-40B4-BE49-F238E27FC236}">
                <a16:creationId xmlns:a16="http://schemas.microsoft.com/office/drawing/2014/main" id="{E681F680-FCA4-A088-E05B-662FDB540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8" y="1839173"/>
            <a:ext cx="2144948" cy="1780307"/>
          </a:xfrm>
          <a:prstGeom prst="rect">
            <a:avLst/>
          </a:prstGeom>
        </p:spPr>
      </p:pic>
      <p:pic>
        <p:nvPicPr>
          <p:cNvPr id="15" name="Picture 14" descr="A close-up of a crystal&#10;&#10;AI-generated content may be incorrect.">
            <a:extLst>
              <a:ext uri="{FF2B5EF4-FFF2-40B4-BE49-F238E27FC236}">
                <a16:creationId xmlns:a16="http://schemas.microsoft.com/office/drawing/2014/main" id="{CCE1ABB7-EDD4-F02E-3111-E673451D8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66" y="1947581"/>
            <a:ext cx="2044506" cy="1574270"/>
          </a:xfrm>
          <a:prstGeom prst="rect">
            <a:avLst/>
          </a:prstGeom>
        </p:spPr>
      </p:pic>
      <p:pic>
        <p:nvPicPr>
          <p:cNvPr id="17" name="Picture 16" descr="A close up of a rock&#10;&#10;AI-generated content may be incorrect.">
            <a:extLst>
              <a:ext uri="{FF2B5EF4-FFF2-40B4-BE49-F238E27FC236}">
                <a16:creationId xmlns:a16="http://schemas.microsoft.com/office/drawing/2014/main" id="{C5F3F0C5-EF22-0F2E-3A8F-56F29D210D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67" y="1814685"/>
            <a:ext cx="2569699" cy="1927274"/>
          </a:xfrm>
          <a:prstGeom prst="rect">
            <a:avLst/>
          </a:prstGeom>
        </p:spPr>
      </p:pic>
      <p:pic>
        <p:nvPicPr>
          <p:cNvPr id="19" name="Picture 18" descr="A close-up of a rock&#10;&#10;AI-generated content may be incorrect.">
            <a:extLst>
              <a:ext uri="{FF2B5EF4-FFF2-40B4-BE49-F238E27FC236}">
                <a16:creationId xmlns:a16="http://schemas.microsoft.com/office/drawing/2014/main" id="{7C00B2D4-349E-DD5C-F0F7-631998A54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22" y="1778980"/>
            <a:ext cx="1765761" cy="1807698"/>
          </a:xfrm>
          <a:prstGeom prst="rect">
            <a:avLst/>
          </a:prstGeom>
        </p:spPr>
      </p:pic>
      <p:pic>
        <p:nvPicPr>
          <p:cNvPr id="21" name="Picture 20" descr="A black and white rock with white spots&#10;&#10;AI-generated content may be incorrect.">
            <a:extLst>
              <a:ext uri="{FF2B5EF4-FFF2-40B4-BE49-F238E27FC236}">
                <a16:creationId xmlns:a16="http://schemas.microsoft.com/office/drawing/2014/main" id="{F9DCFC34-A3C2-96F5-8411-EF5C48827A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4" y="1814685"/>
            <a:ext cx="2249993" cy="1780307"/>
          </a:xfrm>
          <a:prstGeom prst="rect">
            <a:avLst/>
          </a:prstGeom>
        </p:spPr>
      </p:pic>
      <p:pic>
        <p:nvPicPr>
          <p:cNvPr id="23" name="Picture 22" descr="A close-up of a rock&#10;&#10;AI-generated content may be incorrect.">
            <a:extLst>
              <a:ext uri="{FF2B5EF4-FFF2-40B4-BE49-F238E27FC236}">
                <a16:creationId xmlns:a16="http://schemas.microsoft.com/office/drawing/2014/main" id="{7A1A8C49-D24E-BEF2-506A-87D69D1EF0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4" y="3586678"/>
            <a:ext cx="2109575" cy="1574270"/>
          </a:xfrm>
          <a:prstGeom prst="rect">
            <a:avLst/>
          </a:prstGeom>
        </p:spPr>
      </p:pic>
      <p:pic>
        <p:nvPicPr>
          <p:cNvPr id="25" name="Picture 24" descr="A close up of a rock&#10;&#10;AI-generated content may be incorrect.">
            <a:extLst>
              <a:ext uri="{FF2B5EF4-FFF2-40B4-BE49-F238E27FC236}">
                <a16:creationId xmlns:a16="http://schemas.microsoft.com/office/drawing/2014/main" id="{E319DDC6-6C1F-124A-C72C-09CEDD920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86" y="3687536"/>
            <a:ext cx="2109576" cy="1255198"/>
          </a:xfrm>
          <a:prstGeom prst="rect">
            <a:avLst/>
          </a:prstGeom>
        </p:spPr>
      </p:pic>
      <p:pic>
        <p:nvPicPr>
          <p:cNvPr id="27" name="Picture 26" descr="A rock with a green and grey rock&#10;&#10;AI-generated content may be incorrect.">
            <a:extLst>
              <a:ext uri="{FF2B5EF4-FFF2-40B4-BE49-F238E27FC236}">
                <a16:creationId xmlns:a16="http://schemas.microsoft.com/office/drawing/2014/main" id="{3714F3B7-3C6A-012E-522F-FD355C1404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75" y="3328996"/>
            <a:ext cx="1832309" cy="1736113"/>
          </a:xfrm>
          <a:prstGeom prst="rect">
            <a:avLst/>
          </a:prstGeom>
        </p:spPr>
      </p:pic>
      <p:pic>
        <p:nvPicPr>
          <p:cNvPr id="29" name="Picture 28" descr="A close-up of a rock&#10;&#10;AI-generated content may be incorrect.">
            <a:extLst>
              <a:ext uri="{FF2B5EF4-FFF2-40B4-BE49-F238E27FC236}">
                <a16:creationId xmlns:a16="http://schemas.microsoft.com/office/drawing/2014/main" id="{2E60B78C-6458-E434-9C84-8DE46C32D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41" y="3586678"/>
            <a:ext cx="2044506" cy="1339151"/>
          </a:xfrm>
          <a:prstGeom prst="rect">
            <a:avLst/>
          </a:prstGeom>
        </p:spPr>
      </p:pic>
      <p:pic>
        <p:nvPicPr>
          <p:cNvPr id="31" name="Picture 30" descr="A close-up of a crystal&#10;&#10;AI-generated content may be incorrect.">
            <a:extLst>
              <a:ext uri="{FF2B5EF4-FFF2-40B4-BE49-F238E27FC236}">
                <a16:creationId xmlns:a16="http://schemas.microsoft.com/office/drawing/2014/main" id="{B1F291D3-89E0-2148-742B-E2EB2DE73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56" y="3478820"/>
            <a:ext cx="1945226" cy="1736114"/>
          </a:xfrm>
          <a:prstGeom prst="rect">
            <a:avLst/>
          </a:prstGeom>
        </p:spPr>
      </p:pic>
      <p:pic>
        <p:nvPicPr>
          <p:cNvPr id="33" name="Picture 32" descr="A close up of a stone&#10;&#10;AI-generated content may be incorrect.">
            <a:extLst>
              <a:ext uri="{FF2B5EF4-FFF2-40B4-BE49-F238E27FC236}">
                <a16:creationId xmlns:a16="http://schemas.microsoft.com/office/drawing/2014/main" id="{774C0588-A4E5-24A0-F9CD-A64D18FA18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1" y="5122669"/>
            <a:ext cx="2326105" cy="1791101"/>
          </a:xfrm>
          <a:prstGeom prst="rect">
            <a:avLst/>
          </a:prstGeom>
        </p:spPr>
      </p:pic>
      <p:pic>
        <p:nvPicPr>
          <p:cNvPr id="35" name="Picture 34" descr="A close-up of a rock&#10;&#10;AI-generated content may be incorrect.">
            <a:extLst>
              <a:ext uri="{FF2B5EF4-FFF2-40B4-BE49-F238E27FC236}">
                <a16:creationId xmlns:a16="http://schemas.microsoft.com/office/drawing/2014/main" id="{4F4DFBB8-BF03-60AA-3821-7B6C4DD438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5079130"/>
            <a:ext cx="2125000" cy="1607031"/>
          </a:xfrm>
          <a:prstGeom prst="rect">
            <a:avLst/>
          </a:prstGeom>
        </p:spPr>
      </p:pic>
      <p:pic>
        <p:nvPicPr>
          <p:cNvPr id="37" name="Picture 36" descr="A close up of a rock&#10;&#10;AI-generated content may be incorrect.">
            <a:extLst>
              <a:ext uri="{FF2B5EF4-FFF2-40B4-BE49-F238E27FC236}">
                <a16:creationId xmlns:a16="http://schemas.microsoft.com/office/drawing/2014/main" id="{237DD5F2-B012-B4F8-4AD9-8C51536A5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18" y="4943979"/>
            <a:ext cx="2044506" cy="1880945"/>
          </a:xfrm>
          <a:prstGeom prst="rect">
            <a:avLst/>
          </a:prstGeom>
        </p:spPr>
      </p:pic>
      <p:pic>
        <p:nvPicPr>
          <p:cNvPr id="39" name="Picture 38" descr="A close up of a rock&#10;&#10;AI-generated content may be incorrect.">
            <a:extLst>
              <a:ext uri="{FF2B5EF4-FFF2-40B4-BE49-F238E27FC236}">
                <a16:creationId xmlns:a16="http://schemas.microsoft.com/office/drawing/2014/main" id="{EFBA3A4F-FF21-FEE0-21E6-199535B9C1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26" y="4767276"/>
            <a:ext cx="2109576" cy="2146494"/>
          </a:xfrm>
          <a:prstGeom prst="rect">
            <a:avLst/>
          </a:prstGeom>
        </p:spPr>
      </p:pic>
      <p:pic>
        <p:nvPicPr>
          <p:cNvPr id="41" name="Picture 40" descr="A close up of a rock&#10;&#10;AI-generated content may be incorrect.">
            <a:extLst>
              <a:ext uri="{FF2B5EF4-FFF2-40B4-BE49-F238E27FC236}">
                <a16:creationId xmlns:a16="http://schemas.microsoft.com/office/drawing/2014/main" id="{E297C259-5638-1C55-C059-1196DB77A2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56" y="4942734"/>
            <a:ext cx="1659127" cy="21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9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 with black lines on it&#10;&#10;AI-generated content may be incorrect.">
            <a:extLst>
              <a:ext uri="{FF2B5EF4-FFF2-40B4-BE49-F238E27FC236}">
                <a16:creationId xmlns:a16="http://schemas.microsoft.com/office/drawing/2014/main" id="{FC926C96-5AD5-3E0A-0B09-A303BCB3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5" y="168813"/>
            <a:ext cx="1883019" cy="1807698"/>
          </a:xfrm>
          <a:prstGeom prst="rect">
            <a:avLst/>
          </a:prstGeom>
        </p:spPr>
      </p:pic>
      <p:pic>
        <p:nvPicPr>
          <p:cNvPr id="5" name="Picture 4" descr="A close-up of a rock&#10;&#10;AI-generated content may be incorrect.">
            <a:extLst>
              <a:ext uri="{FF2B5EF4-FFF2-40B4-BE49-F238E27FC236}">
                <a16:creationId xmlns:a16="http://schemas.microsoft.com/office/drawing/2014/main" id="{D4E0D4F5-2C5F-38A6-464C-A50B69F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4" y="65420"/>
            <a:ext cx="2548121" cy="1911091"/>
          </a:xfrm>
          <a:prstGeom prst="rect">
            <a:avLst/>
          </a:prstGeom>
        </p:spPr>
      </p:pic>
      <p:pic>
        <p:nvPicPr>
          <p:cNvPr id="7" name="Picture 6" descr="A close-up of a rock&#10;&#10;AI-generated content may be incorrect.">
            <a:extLst>
              <a:ext uri="{FF2B5EF4-FFF2-40B4-BE49-F238E27FC236}">
                <a16:creationId xmlns:a16="http://schemas.microsoft.com/office/drawing/2014/main" id="{D5AE1F9D-7B00-AFF3-DE16-BA9C81992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52" y="344072"/>
            <a:ext cx="2009902" cy="1457179"/>
          </a:xfrm>
          <a:prstGeom prst="rect">
            <a:avLst/>
          </a:prstGeom>
        </p:spPr>
      </p:pic>
      <p:pic>
        <p:nvPicPr>
          <p:cNvPr id="9" name="Picture 8" descr="A close up of a crystal&#10;&#10;AI-generated content may be incorrect.">
            <a:extLst>
              <a:ext uri="{FF2B5EF4-FFF2-40B4-BE49-F238E27FC236}">
                <a16:creationId xmlns:a16="http://schemas.microsoft.com/office/drawing/2014/main" id="{D440FB33-BAF3-51EA-CE7B-9975A7626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69" y="203310"/>
            <a:ext cx="1861628" cy="1773201"/>
          </a:xfrm>
          <a:prstGeom prst="rect">
            <a:avLst/>
          </a:prstGeom>
        </p:spPr>
      </p:pic>
      <p:pic>
        <p:nvPicPr>
          <p:cNvPr id="11" name="Picture 10" descr="A rock with different colors of rocks&#10;&#10;AI-generated content may be incorrect.">
            <a:extLst>
              <a:ext uri="{FF2B5EF4-FFF2-40B4-BE49-F238E27FC236}">
                <a16:creationId xmlns:a16="http://schemas.microsoft.com/office/drawing/2014/main" id="{994C1659-FFD6-AF68-0894-DE052D0E1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24" y="315539"/>
            <a:ext cx="1816185" cy="1514244"/>
          </a:xfrm>
          <a:prstGeom prst="rect">
            <a:avLst/>
          </a:prstGeom>
        </p:spPr>
      </p:pic>
      <p:pic>
        <p:nvPicPr>
          <p:cNvPr id="13" name="Picture 12" descr="A close up of a rock&#10;&#10;AI-generated content may be incorrect.">
            <a:extLst>
              <a:ext uri="{FF2B5EF4-FFF2-40B4-BE49-F238E27FC236}">
                <a16:creationId xmlns:a16="http://schemas.microsoft.com/office/drawing/2014/main" id="{9305DA4C-7BFE-DB4D-C15F-1E2268DE9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5" y="1976511"/>
            <a:ext cx="2252583" cy="1807698"/>
          </a:xfrm>
          <a:prstGeom prst="rect">
            <a:avLst/>
          </a:prstGeom>
        </p:spPr>
      </p:pic>
      <p:pic>
        <p:nvPicPr>
          <p:cNvPr id="15" name="Picture 14" descr="A close up of a rock&#10;&#10;AI-generated content may be incorrect.">
            <a:extLst>
              <a:ext uri="{FF2B5EF4-FFF2-40B4-BE49-F238E27FC236}">
                <a16:creationId xmlns:a16="http://schemas.microsoft.com/office/drawing/2014/main" id="{7E0FF171-E975-416E-1E72-2D191567E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93" y="1976511"/>
            <a:ext cx="1680362" cy="1552234"/>
          </a:xfrm>
          <a:prstGeom prst="rect">
            <a:avLst/>
          </a:prstGeom>
        </p:spPr>
      </p:pic>
      <p:pic>
        <p:nvPicPr>
          <p:cNvPr id="17" name="Picture 16" descr="A close-up of a rock&#10;&#10;AI-generated content may be incorrect.">
            <a:extLst>
              <a:ext uri="{FF2B5EF4-FFF2-40B4-BE49-F238E27FC236}">
                <a16:creationId xmlns:a16="http://schemas.microsoft.com/office/drawing/2014/main" id="{F3D3B446-F545-3A51-BBB0-5F7FEB94A2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35" y="2043795"/>
            <a:ext cx="1824741" cy="1528221"/>
          </a:xfrm>
          <a:prstGeom prst="rect">
            <a:avLst/>
          </a:prstGeom>
        </p:spPr>
      </p:pic>
      <p:pic>
        <p:nvPicPr>
          <p:cNvPr id="19" name="Picture 18" descr="A close-up of a rock&#10;&#10;AI-generated content may be incorrect.">
            <a:extLst>
              <a:ext uri="{FF2B5EF4-FFF2-40B4-BE49-F238E27FC236}">
                <a16:creationId xmlns:a16="http://schemas.microsoft.com/office/drawing/2014/main" id="{51AE37A8-013E-DC92-8FA1-78D579716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54" y="2071653"/>
            <a:ext cx="2465066" cy="1361949"/>
          </a:xfrm>
          <a:prstGeom prst="rect">
            <a:avLst/>
          </a:prstGeom>
        </p:spPr>
      </p:pic>
      <p:pic>
        <p:nvPicPr>
          <p:cNvPr id="21" name="Picture 20" descr="A black and white rock&#10;&#10;AI-generated content may be incorrect.">
            <a:extLst>
              <a:ext uri="{FF2B5EF4-FFF2-40B4-BE49-F238E27FC236}">
                <a16:creationId xmlns:a16="http://schemas.microsoft.com/office/drawing/2014/main" id="{3607E0C5-4896-319D-A5E4-97BDE0FE9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39" y="1976511"/>
            <a:ext cx="2438405" cy="1304547"/>
          </a:xfrm>
          <a:prstGeom prst="rect">
            <a:avLst/>
          </a:prstGeom>
        </p:spPr>
      </p:pic>
      <p:pic>
        <p:nvPicPr>
          <p:cNvPr id="23" name="Picture 22" descr="A red and white rock&#10;&#10;AI-generated content may be incorrect.">
            <a:extLst>
              <a:ext uri="{FF2B5EF4-FFF2-40B4-BE49-F238E27FC236}">
                <a16:creationId xmlns:a16="http://schemas.microsoft.com/office/drawing/2014/main" id="{97FED7C6-B500-BF65-DC64-D1533022B0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7" y="3318900"/>
            <a:ext cx="1415654" cy="1681089"/>
          </a:xfrm>
          <a:prstGeom prst="rect">
            <a:avLst/>
          </a:prstGeom>
        </p:spPr>
      </p:pic>
      <p:pic>
        <p:nvPicPr>
          <p:cNvPr id="25" name="Picture 24" descr="A black rock with a brown surface&#10;&#10;AI-generated content may be incorrect.">
            <a:extLst>
              <a:ext uri="{FF2B5EF4-FFF2-40B4-BE49-F238E27FC236}">
                <a16:creationId xmlns:a16="http://schemas.microsoft.com/office/drawing/2014/main" id="{D8B9D0C9-DFC3-CC6D-0367-3C7F44295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4" y="3471202"/>
            <a:ext cx="2252583" cy="1914695"/>
          </a:xfrm>
          <a:prstGeom prst="rect">
            <a:avLst/>
          </a:prstGeom>
        </p:spPr>
      </p:pic>
      <p:pic>
        <p:nvPicPr>
          <p:cNvPr id="27" name="Picture 26" descr="A close up of a rock&#10;&#10;AI-generated content may be incorrect.">
            <a:extLst>
              <a:ext uri="{FF2B5EF4-FFF2-40B4-BE49-F238E27FC236}">
                <a16:creationId xmlns:a16="http://schemas.microsoft.com/office/drawing/2014/main" id="{8D42B14E-95FC-4E3E-3956-93563A93F6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0" y="3634000"/>
            <a:ext cx="2031890" cy="1391845"/>
          </a:xfrm>
          <a:prstGeom prst="rect">
            <a:avLst/>
          </a:prstGeom>
        </p:spPr>
      </p:pic>
      <p:pic>
        <p:nvPicPr>
          <p:cNvPr id="29" name="Picture 28" descr="A black and white rock with red lines&#10;&#10;AI-generated content may be incorrect.">
            <a:extLst>
              <a:ext uri="{FF2B5EF4-FFF2-40B4-BE49-F238E27FC236}">
                <a16:creationId xmlns:a16="http://schemas.microsoft.com/office/drawing/2014/main" id="{F97F73FD-DE01-B2A4-EC08-D989E545AA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33" y="3616356"/>
            <a:ext cx="2441188" cy="1373169"/>
          </a:xfrm>
          <a:prstGeom prst="rect">
            <a:avLst/>
          </a:prstGeom>
        </p:spPr>
      </p:pic>
      <p:pic>
        <p:nvPicPr>
          <p:cNvPr id="31" name="Picture 30" descr="A close up of a piece of orange stone&#10;&#10;AI-generated content may be incorrect.">
            <a:extLst>
              <a:ext uri="{FF2B5EF4-FFF2-40B4-BE49-F238E27FC236}">
                <a16:creationId xmlns:a16="http://schemas.microsoft.com/office/drawing/2014/main" id="{1190023F-EC9E-8991-E7EC-D04E2B0D7C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07402" y="3425697"/>
            <a:ext cx="2711303" cy="1467493"/>
          </a:xfrm>
          <a:prstGeom prst="rect">
            <a:avLst/>
          </a:prstGeom>
        </p:spPr>
      </p:pic>
      <p:pic>
        <p:nvPicPr>
          <p:cNvPr id="33" name="Picture 32" descr="A close up of a rock&#10;&#10;AI-generated content may be incorrect.">
            <a:extLst>
              <a:ext uri="{FF2B5EF4-FFF2-40B4-BE49-F238E27FC236}">
                <a16:creationId xmlns:a16="http://schemas.microsoft.com/office/drawing/2014/main" id="{D6C18979-2548-34A2-DFE4-0B554229CA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9" y="4983347"/>
            <a:ext cx="1325971" cy="1770171"/>
          </a:xfrm>
          <a:prstGeom prst="rect">
            <a:avLst/>
          </a:prstGeom>
        </p:spPr>
      </p:pic>
      <p:pic>
        <p:nvPicPr>
          <p:cNvPr id="35" name="Picture 34" descr="A close-up of a rock&#10;&#10;AI-generated content may be incorrect.">
            <a:extLst>
              <a:ext uri="{FF2B5EF4-FFF2-40B4-BE49-F238E27FC236}">
                <a16:creationId xmlns:a16="http://schemas.microsoft.com/office/drawing/2014/main" id="{96A97ADD-AAA1-92F3-5963-F545EC1820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63" y="5043489"/>
            <a:ext cx="2612830" cy="1570964"/>
          </a:xfrm>
          <a:prstGeom prst="rect">
            <a:avLst/>
          </a:prstGeom>
        </p:spPr>
      </p:pic>
      <p:pic>
        <p:nvPicPr>
          <p:cNvPr id="37" name="Picture 36" descr="A close-up of a rock&#10;&#10;AI-generated content may be incorrect.">
            <a:extLst>
              <a:ext uri="{FF2B5EF4-FFF2-40B4-BE49-F238E27FC236}">
                <a16:creationId xmlns:a16="http://schemas.microsoft.com/office/drawing/2014/main" id="{E2282AF6-608F-EC03-DD34-DB0BD14FB1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93" y="5086760"/>
            <a:ext cx="1935473" cy="1616120"/>
          </a:xfrm>
          <a:prstGeom prst="rect">
            <a:avLst/>
          </a:prstGeom>
        </p:spPr>
      </p:pic>
      <p:pic>
        <p:nvPicPr>
          <p:cNvPr id="39" name="Picture 38" descr="A rock with small rocks&#10;&#10;AI-generated content may be incorrect.">
            <a:extLst>
              <a:ext uri="{FF2B5EF4-FFF2-40B4-BE49-F238E27FC236}">
                <a16:creationId xmlns:a16="http://schemas.microsoft.com/office/drawing/2014/main" id="{A6422587-CC3C-A1C0-8189-F187BB84BE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81" y="4910642"/>
            <a:ext cx="2460957" cy="1996451"/>
          </a:xfrm>
          <a:prstGeom prst="rect">
            <a:avLst/>
          </a:prstGeom>
        </p:spPr>
      </p:pic>
      <p:pic>
        <p:nvPicPr>
          <p:cNvPr id="41" name="Picture 40" descr="A close up of a rock&#10;&#10;AI-generated content may be incorrect.">
            <a:extLst>
              <a:ext uri="{FF2B5EF4-FFF2-40B4-BE49-F238E27FC236}">
                <a16:creationId xmlns:a16="http://schemas.microsoft.com/office/drawing/2014/main" id="{8AEE1636-9C6F-B866-E6C4-C84F54D1C3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95" y="5020476"/>
            <a:ext cx="2131982" cy="17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7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rock&#10;&#10;AI-generated content may be incorrect.">
            <a:extLst>
              <a:ext uri="{FF2B5EF4-FFF2-40B4-BE49-F238E27FC236}">
                <a16:creationId xmlns:a16="http://schemas.microsoft.com/office/drawing/2014/main" id="{36C5F122-7059-C54E-9922-ADDF754F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147" y="1227908"/>
            <a:ext cx="2326104" cy="1657349"/>
          </a:xfrm>
          <a:prstGeom prst="rect">
            <a:avLst/>
          </a:prstGeom>
        </p:spPr>
      </p:pic>
      <p:pic>
        <p:nvPicPr>
          <p:cNvPr id="3" name="Picture 2" descr="A close-up of a green and white rock&#10;&#10;AI-generated content may be incorrect.">
            <a:extLst>
              <a:ext uri="{FF2B5EF4-FFF2-40B4-BE49-F238E27FC236}">
                <a16:creationId xmlns:a16="http://schemas.microsoft.com/office/drawing/2014/main" id="{C270E764-B2CC-2BA4-0946-6321B53F4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00" y="0"/>
            <a:ext cx="2708539" cy="1408440"/>
          </a:xfrm>
          <a:prstGeom prst="rect">
            <a:avLst/>
          </a:prstGeom>
        </p:spPr>
      </p:pic>
      <p:pic>
        <p:nvPicPr>
          <p:cNvPr id="4" name="Picture 3" descr="A close up of a rock&#10;&#10;AI-generated content may be incorrect.">
            <a:extLst>
              <a:ext uri="{FF2B5EF4-FFF2-40B4-BE49-F238E27FC236}">
                <a16:creationId xmlns:a16="http://schemas.microsoft.com/office/drawing/2014/main" id="{584C25D5-BC6F-E0D4-4538-D0F26848A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1" y="1877537"/>
            <a:ext cx="2144948" cy="1780307"/>
          </a:xfrm>
          <a:prstGeom prst="rect">
            <a:avLst/>
          </a:prstGeom>
        </p:spPr>
      </p:pic>
      <p:pic>
        <p:nvPicPr>
          <p:cNvPr id="5" name="Picture 4" descr="A black and white rock with white spots&#10;&#10;AI-generated content may be incorrect.">
            <a:extLst>
              <a:ext uri="{FF2B5EF4-FFF2-40B4-BE49-F238E27FC236}">
                <a16:creationId xmlns:a16="http://schemas.microsoft.com/office/drawing/2014/main" id="{F200B1C6-8765-3B45-901E-B6CC18BF2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976"/>
            <a:ext cx="2249993" cy="1780307"/>
          </a:xfrm>
          <a:prstGeom prst="rect">
            <a:avLst/>
          </a:prstGeom>
        </p:spPr>
      </p:pic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750FC278-1327-871A-4264-FE18F94DA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07" y="2098122"/>
            <a:ext cx="2109575" cy="1574270"/>
          </a:xfrm>
          <a:prstGeom prst="rect">
            <a:avLst/>
          </a:prstGeom>
        </p:spPr>
      </p:pic>
      <p:pic>
        <p:nvPicPr>
          <p:cNvPr id="7" name="Picture 6" descr="A close up of a stone&#10;&#10;AI-generated content may be incorrect.">
            <a:extLst>
              <a:ext uri="{FF2B5EF4-FFF2-40B4-BE49-F238E27FC236}">
                <a16:creationId xmlns:a16="http://schemas.microsoft.com/office/drawing/2014/main" id="{2632D694-0BC1-4740-A389-031844D15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10" y="265481"/>
            <a:ext cx="2326105" cy="1791101"/>
          </a:xfrm>
          <a:prstGeom prst="rect">
            <a:avLst/>
          </a:prstGeom>
        </p:spPr>
      </p:pic>
      <p:pic>
        <p:nvPicPr>
          <p:cNvPr id="9" name="Picture 8" descr="A close up of a rock&#10;&#10;AI-generated content may be incorrect.">
            <a:extLst>
              <a:ext uri="{FF2B5EF4-FFF2-40B4-BE49-F238E27FC236}">
                <a16:creationId xmlns:a16="http://schemas.microsoft.com/office/drawing/2014/main" id="{2643DF0C-09A3-36B5-C14D-7E200F3A5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36" y="265481"/>
            <a:ext cx="2252583" cy="1807698"/>
          </a:xfrm>
          <a:prstGeom prst="rect">
            <a:avLst/>
          </a:prstGeom>
        </p:spPr>
      </p:pic>
      <p:pic>
        <p:nvPicPr>
          <p:cNvPr id="10" name="Picture 9" descr="A red and white rock&#10;&#10;AI-generated content may be incorrect.">
            <a:extLst>
              <a:ext uri="{FF2B5EF4-FFF2-40B4-BE49-F238E27FC236}">
                <a16:creationId xmlns:a16="http://schemas.microsoft.com/office/drawing/2014/main" id="{E0D2F3B7-7A11-0374-E338-CCED93497E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17" y="-136325"/>
            <a:ext cx="1415654" cy="1681089"/>
          </a:xfrm>
          <a:prstGeom prst="rect">
            <a:avLst/>
          </a:prstGeom>
        </p:spPr>
      </p:pic>
      <p:pic>
        <p:nvPicPr>
          <p:cNvPr id="11" name="Picture 10" descr="A close-up of a rock&#10;&#10;AI-generated content may be incorrect.">
            <a:extLst>
              <a:ext uri="{FF2B5EF4-FFF2-40B4-BE49-F238E27FC236}">
                <a16:creationId xmlns:a16="http://schemas.microsoft.com/office/drawing/2014/main" id="{0BF7A4C5-5974-0F9A-49EA-FE76D3F52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419" y="5241880"/>
            <a:ext cx="1935473" cy="1616120"/>
          </a:xfrm>
          <a:prstGeom prst="rect">
            <a:avLst/>
          </a:prstGeom>
        </p:spPr>
      </p:pic>
      <p:pic>
        <p:nvPicPr>
          <p:cNvPr id="12" name="Picture 11" descr="A close-up of a crystal&#10;&#10;AI-generated content may be incorrect.">
            <a:extLst>
              <a:ext uri="{FF2B5EF4-FFF2-40B4-BE49-F238E27FC236}">
                <a16:creationId xmlns:a16="http://schemas.microsoft.com/office/drawing/2014/main" id="{441A9B2A-05BB-47D1-59B4-03E35A6F2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98" y="2098122"/>
            <a:ext cx="1945226" cy="17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orange rock&#10;&#10;AI-generated content may be incorrect.">
            <a:extLst>
              <a:ext uri="{FF2B5EF4-FFF2-40B4-BE49-F238E27FC236}">
                <a16:creationId xmlns:a16="http://schemas.microsoft.com/office/drawing/2014/main" id="{B5DFE803-21CF-9B66-E7BA-48FE2F0F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" y="212716"/>
            <a:ext cx="2326105" cy="1977189"/>
          </a:xfrm>
          <a:prstGeom prst="rect">
            <a:avLst/>
          </a:prstGeom>
        </p:spPr>
      </p:pic>
      <p:pic>
        <p:nvPicPr>
          <p:cNvPr id="3" name="Picture 2" descr="A close up of a rock&#10;&#10;AI-generated content may be incorrect.">
            <a:extLst>
              <a:ext uri="{FF2B5EF4-FFF2-40B4-BE49-F238E27FC236}">
                <a16:creationId xmlns:a16="http://schemas.microsoft.com/office/drawing/2014/main" id="{B5F805A7-06BC-9665-D39E-696B3834C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92" y="2788078"/>
            <a:ext cx="2869608" cy="1815027"/>
          </a:xfrm>
          <a:prstGeom prst="rect">
            <a:avLst/>
          </a:prstGeom>
        </p:spPr>
      </p:pic>
      <p:pic>
        <p:nvPicPr>
          <p:cNvPr id="4" name="Picture 3" descr="A close-up of a rock&#10;&#10;AI-generated content may be incorrect.">
            <a:extLst>
              <a:ext uri="{FF2B5EF4-FFF2-40B4-BE49-F238E27FC236}">
                <a16:creationId xmlns:a16="http://schemas.microsoft.com/office/drawing/2014/main" id="{10FFD524-356F-1C9D-EED8-7110B51B4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274" y="1201310"/>
            <a:ext cx="1765761" cy="1807698"/>
          </a:xfrm>
          <a:prstGeom prst="rect">
            <a:avLst/>
          </a:prstGeom>
        </p:spPr>
      </p:pic>
      <p:pic>
        <p:nvPicPr>
          <p:cNvPr id="5" name="Picture 4" descr="A close-up of a crystal&#10;&#10;AI-generated content may be incorrect.">
            <a:extLst>
              <a:ext uri="{FF2B5EF4-FFF2-40B4-BE49-F238E27FC236}">
                <a16:creationId xmlns:a16="http://schemas.microsoft.com/office/drawing/2014/main" id="{BFFB1AD2-84D6-1A00-3CA5-2D1996B74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10" y="611708"/>
            <a:ext cx="2044506" cy="1574270"/>
          </a:xfrm>
          <a:prstGeom prst="rect">
            <a:avLst/>
          </a:prstGeom>
        </p:spPr>
      </p:pic>
      <p:pic>
        <p:nvPicPr>
          <p:cNvPr id="6" name="Picture 5" descr="A rock with a green and grey rock&#10;&#10;AI-generated content may be incorrect.">
            <a:extLst>
              <a:ext uri="{FF2B5EF4-FFF2-40B4-BE49-F238E27FC236}">
                <a16:creationId xmlns:a16="http://schemas.microsoft.com/office/drawing/2014/main" id="{68034F9E-D6FB-60B9-49D3-4CA359120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59" y="453792"/>
            <a:ext cx="1832309" cy="1736113"/>
          </a:xfrm>
          <a:prstGeom prst="rect">
            <a:avLst/>
          </a:prstGeom>
        </p:spPr>
      </p:pic>
      <p:pic>
        <p:nvPicPr>
          <p:cNvPr id="7" name="Picture 6" descr="A close-up of a rock&#10;&#10;AI-generated content may be incorrect.">
            <a:extLst>
              <a:ext uri="{FF2B5EF4-FFF2-40B4-BE49-F238E27FC236}">
                <a16:creationId xmlns:a16="http://schemas.microsoft.com/office/drawing/2014/main" id="{5980F486-AC3F-4C5B-1D03-85BC2566E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65" y="531734"/>
            <a:ext cx="2044506" cy="1339151"/>
          </a:xfrm>
          <a:prstGeom prst="rect">
            <a:avLst/>
          </a:prstGeom>
        </p:spPr>
      </p:pic>
      <p:pic>
        <p:nvPicPr>
          <p:cNvPr id="8" name="Picture 7" descr="A close up of a rock&#10;&#10;AI-generated content may be incorrect.">
            <a:extLst>
              <a:ext uri="{FF2B5EF4-FFF2-40B4-BE49-F238E27FC236}">
                <a16:creationId xmlns:a16="http://schemas.microsoft.com/office/drawing/2014/main" id="{E3FC5FAE-1F64-E15E-3080-64F484E06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9" y="2111374"/>
            <a:ext cx="2109576" cy="2146494"/>
          </a:xfrm>
          <a:prstGeom prst="rect">
            <a:avLst/>
          </a:prstGeom>
        </p:spPr>
      </p:pic>
      <p:pic>
        <p:nvPicPr>
          <p:cNvPr id="9" name="Picture 8" descr="A close-up of a rock&#10;&#10;AI-generated content may be incorrect.">
            <a:extLst>
              <a:ext uri="{FF2B5EF4-FFF2-40B4-BE49-F238E27FC236}">
                <a16:creationId xmlns:a16="http://schemas.microsoft.com/office/drawing/2014/main" id="{719AE96E-4549-0FAF-F9D1-6D6ABBA11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28" y="2700410"/>
            <a:ext cx="2009902" cy="1457179"/>
          </a:xfrm>
          <a:prstGeom prst="rect">
            <a:avLst/>
          </a:prstGeom>
        </p:spPr>
      </p:pic>
      <p:pic>
        <p:nvPicPr>
          <p:cNvPr id="10" name="Picture 9" descr="A black and white rock with red lines&#10;&#10;AI-generated content may be incorrect.">
            <a:extLst>
              <a:ext uri="{FF2B5EF4-FFF2-40B4-BE49-F238E27FC236}">
                <a16:creationId xmlns:a16="http://schemas.microsoft.com/office/drawing/2014/main" id="{5ACD4E65-1529-0361-CE66-B47B353D89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731" y="3009008"/>
            <a:ext cx="2441188" cy="1373169"/>
          </a:xfrm>
          <a:prstGeom prst="rect">
            <a:avLst/>
          </a:prstGeom>
        </p:spPr>
      </p:pic>
      <p:pic>
        <p:nvPicPr>
          <p:cNvPr id="11" name="Picture 10" descr="A close up of a piece of orange stone&#10;&#10;AI-generated content may be incorrect.">
            <a:extLst>
              <a:ext uri="{FF2B5EF4-FFF2-40B4-BE49-F238E27FC236}">
                <a16:creationId xmlns:a16="http://schemas.microsoft.com/office/drawing/2014/main" id="{7427B433-8C81-7E1B-F1B3-2181B4C0E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83717" y="2731869"/>
            <a:ext cx="2711303" cy="14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2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Top 40 distinctive rocks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Nosofsky, Robert M.</dc:creator>
  <cp:lastModifiedBy>Azarov, Daniil</cp:lastModifiedBy>
  <cp:revision>2</cp:revision>
  <dcterms:created xsi:type="dcterms:W3CDTF">2025-11-01T17:31:26Z</dcterms:created>
  <dcterms:modified xsi:type="dcterms:W3CDTF">2025-11-05T22:55:35Z</dcterms:modified>
</cp:coreProperties>
</file>